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63" r:id="rId3"/>
    <p:sldId id="257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7C482-409B-9A2C-EC29-6E07F7BFF7BB}" v="572" dt="2019-11-03T20:49:07.491"/>
    <p1510:client id="{3112BDF1-BDF3-9DBC-4C3A-9F0C5073AC15}" v="529" dt="2019-11-03T21:00:00.628"/>
    <p1510:client id="{6D4FFCA5-A590-6E47-A46E-7799A0E0D34D}" v="666" dt="2019-11-03T21:13:45.257"/>
    <p1510:client id="{94B93F0B-6330-5886-EB18-5B3AF18306AC}" v="1380" dt="2019-11-03T21:00:39.387"/>
    <p1510:client id="{F791E119-38FF-A771-3CAA-371F378736D0}" v="1013" dt="2019-11-03T21:06:44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8D38747-4367-4BD2-8D51-C97E202738E2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52596F-08A7-4B70-989A-F2B1CF31E66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E507A8-A5CF-4D38-AB86-7EDDA87A85D4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DFCD27C-8599-43EF-BA1D-14DDC1946E06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9343D99-809A-49C0-96E5-4250D0B498EE}" type="datetime1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68812DA-F765-4142-A6A3-A8ED7235E082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A15526-7079-4B7B-987C-1B5FAE11A0FF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FD7F-B3E1-AF4A-A280-2008307EF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To Online Shop, Or to Not Online Shop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22A74-1D50-B045-894E-71F32C786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By: </a:t>
            </a:r>
            <a:r>
              <a:rPr lang="en-US" err="1">
                <a:ea typeface="+mn-lt"/>
                <a:cs typeface="+mn-lt"/>
              </a:rPr>
              <a:t>Amiah</a:t>
            </a:r>
            <a:r>
              <a:rPr lang="en-US">
                <a:ea typeface="+mn-lt"/>
                <a:cs typeface="+mn-lt"/>
              </a:rPr>
              <a:t> Gooding, Matthew Martin, Max Minard, </a:t>
            </a:r>
            <a:r>
              <a:rPr lang="en-US" err="1">
                <a:ea typeface="+mn-lt"/>
                <a:cs typeface="+mn-lt"/>
              </a:rPr>
              <a:t>Smruthi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Sandhanam</a:t>
            </a:r>
            <a:r>
              <a:rPr lang="en-US">
                <a:ea typeface="+mn-lt"/>
                <a:cs typeface="+mn-lt"/>
              </a:rPr>
              <a:t>,</a:t>
            </a:r>
          </a:p>
          <a:p>
            <a:r>
              <a:rPr lang="en-US">
                <a:ea typeface="+mn-lt"/>
                <a:cs typeface="+mn-lt"/>
              </a:rPr>
              <a:t> Travis Stanger, and Yana </a:t>
            </a:r>
            <a:r>
              <a:rPr lang="en-US" err="1">
                <a:ea typeface="+mn-lt"/>
                <a:cs typeface="+mn-lt"/>
              </a:rPr>
              <a:t>Aleksandrova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Sdmay20-19</a:t>
            </a:r>
          </a:p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4E76F66-3A69-D144-860B-06434A22F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9"/>
    </mc:Choice>
    <mc:Fallback xmlns="">
      <p:transition spd="slow" advTm="1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3978-FDD8-7543-B081-FBE35624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A19A-B431-9641-BDAB-1C6670C0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Purpose</a:t>
            </a:r>
            <a:r>
              <a:rPr lang="en-US"/>
              <a:t>: Utilize online shopping and at-home experiences to enhance the shopping capabilities of customers. </a:t>
            </a:r>
          </a:p>
          <a:p>
            <a:r>
              <a:rPr lang="en-US" b="1">
                <a:ea typeface="+mn-lt"/>
                <a:cs typeface="+mn-lt"/>
              </a:rPr>
              <a:t>What is it?</a:t>
            </a:r>
            <a:r>
              <a:rPr lang="en-US">
                <a:ea typeface="+mn-lt"/>
                <a:cs typeface="+mn-lt"/>
              </a:rPr>
              <a:t>:  An IOT based solution that combines mobile app development, communication with hardware sensors, and data management. </a:t>
            </a:r>
            <a:endParaRPr lang="en-US"/>
          </a:p>
          <a:p>
            <a:r>
              <a:rPr lang="en-US" b="1"/>
              <a:t>Expected Outcome</a:t>
            </a:r>
            <a:r>
              <a:rPr lang="en-US"/>
              <a:t>: A proof of concept for a single location (ex: cabinet or cupboard) with hopes of expanding to other places in the home.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C3D7C7-0450-1F48-8D26-AA3E6DD40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8"/>
    </mc:Choice>
    <mc:Fallback xmlns="">
      <p:transition spd="slow" advTm="2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5E51-3610-4D02-82AD-9BB9C7A7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Technical Challenge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51E40-227E-48EC-9778-B274C180AC01}"/>
              </a:ext>
            </a:extLst>
          </p:cNvPr>
          <p:cNvSpPr txBox="1"/>
          <p:nvPr/>
        </p:nvSpPr>
        <p:spPr>
          <a:xfrm>
            <a:off x="4987264" y="1675508"/>
            <a:ext cx="6478248" cy="331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Accounting for objects in the pantry:</a:t>
            </a:r>
          </a:p>
          <a:p>
            <a:pPr marL="342900" indent="-342900">
              <a:buFont typeface="Arial"/>
              <a:buChar char="•"/>
            </a:pPr>
            <a:endParaRPr lang="en-US" sz="2000" b="1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/>
              <a:t>We had to decide on the type of sensor to account for inventory of items in the cupboard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/>
              <a:t>The decision came down to between: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Wingdings"/>
              <a:buChar char="§"/>
            </a:pPr>
            <a:r>
              <a:rPr lang="en-US"/>
              <a:t>RFID or Barcode?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Wingdings"/>
              <a:buChar char="§"/>
            </a:pPr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A527CE-C9B3-7042-AED3-886843D11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5"/>
    </mc:Choice>
    <mc:Fallback xmlns="">
      <p:transition spd="slow" advTm="36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5EA6-9F76-1942-936B-ABC8C77D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0A1D8-EF4D-B247-8588-3E5A51B02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7764" y="327247"/>
            <a:ext cx="6250981" cy="2739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RF ID </a:t>
            </a:r>
          </a:p>
          <a:p>
            <a:r>
              <a:rPr lang="en-US"/>
              <a:t>Pros:</a:t>
            </a:r>
          </a:p>
          <a:p>
            <a:pPr lvl="1"/>
            <a:r>
              <a:rPr lang="en-US"/>
              <a:t>Very accurate and there is a wealth of repositories for system communication between the sensor and microcontroller </a:t>
            </a:r>
          </a:p>
          <a:p>
            <a:pPr lvl="1"/>
            <a:r>
              <a:rPr lang="en-US"/>
              <a:t>One need to be in a range of sensor</a:t>
            </a:r>
          </a:p>
          <a:p>
            <a:r>
              <a:rPr lang="en-US"/>
              <a:t>Cons: </a:t>
            </a:r>
          </a:p>
          <a:p>
            <a:pPr lvl="1"/>
            <a:r>
              <a:rPr lang="en-US"/>
              <a:t>Placing and removing sensor </a:t>
            </a:r>
          </a:p>
          <a:p>
            <a:pPr lvl="1"/>
            <a:r>
              <a:rPr lang="en-US"/>
              <a:t>Higher cost for buying each sticker</a:t>
            </a:r>
          </a:p>
          <a:p>
            <a:pPr lvl="1"/>
            <a:r>
              <a:rPr lang="en-US"/>
              <a:t>Giving  each sticker  a unique identifier 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FBA34-5C14-DF4E-8FF9-B6B067DFD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7152" y="3575338"/>
            <a:ext cx="6265588" cy="31250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Barcode Scanner</a:t>
            </a:r>
            <a:endParaRPr lang="en-US"/>
          </a:p>
          <a:p>
            <a:r>
              <a:rPr lang="en-US"/>
              <a:t>Pros:</a:t>
            </a:r>
          </a:p>
          <a:p>
            <a:pPr lvl="1"/>
            <a:r>
              <a:rPr lang="en-US"/>
              <a:t>Barcodes are already on each item </a:t>
            </a:r>
          </a:p>
          <a:p>
            <a:pPr lvl="1"/>
            <a:r>
              <a:rPr lang="en-US"/>
              <a:t>Only need the ID of item for data</a:t>
            </a:r>
          </a:p>
          <a:p>
            <a:r>
              <a:rPr lang="en-US"/>
              <a:t>Cons:</a:t>
            </a:r>
          </a:p>
          <a:p>
            <a:pPr lvl="1"/>
            <a:r>
              <a:rPr lang="en-US"/>
              <a:t>Items need to be scanned one at a time</a:t>
            </a:r>
          </a:p>
          <a:p>
            <a:pPr lvl="1"/>
            <a:r>
              <a:rPr lang="en-US"/>
              <a:t>Require that the scanner maintain a line-of-sight  with barcode</a:t>
            </a:r>
          </a:p>
          <a:p>
            <a:pPr lvl="1"/>
            <a:r>
              <a:rPr lang="en-US"/>
              <a:t>Possible wear and tear as item is continually used</a:t>
            </a:r>
          </a:p>
          <a:p>
            <a:pPr lvl="1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0F05613-22BC-E74A-8F04-518B37FE1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71"/>
    </mc:Choice>
    <mc:Fallback xmlns="">
      <p:transition spd="slow" advTm="113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BEB7-C790-471B-AEA4-5CCE7B9F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Decision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A1892-5126-44F3-9FD8-A3F0893EEA7E}"/>
              </a:ext>
            </a:extLst>
          </p:cNvPr>
          <p:cNvSpPr txBox="1"/>
          <p:nvPr/>
        </p:nvSpPr>
        <p:spPr>
          <a:xfrm>
            <a:off x="4680857" y="1712686"/>
            <a:ext cx="67346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develop a final decision, we constructed a basic use-case and decided on using a </a:t>
            </a:r>
            <a:r>
              <a:rPr lang="en-US">
                <a:solidFill>
                  <a:srgbClr val="FF0000"/>
                </a:solidFill>
              </a:rPr>
              <a:t>barcode scanner</a:t>
            </a:r>
            <a:r>
              <a:rPr lang="en-US"/>
              <a:t> to register each item rather than an RFID because to eliminate extra costs, tedious application of stickers to each item, and providing unique identifiers for each sticker. </a:t>
            </a:r>
          </a:p>
          <a:p>
            <a:endParaRPr lang="en-US"/>
          </a:p>
          <a:p>
            <a:r>
              <a:rPr lang="en-US"/>
              <a:t>Beyond this decision, we started to consider more complex scenarios. This included multiples of the same item and identifying when items are almost empty. To alleviate these issues, we added a </a:t>
            </a:r>
            <a:r>
              <a:rPr lang="en-US">
                <a:solidFill>
                  <a:srgbClr val="FF0000"/>
                </a:solidFill>
              </a:rPr>
              <a:t>weight sensor</a:t>
            </a:r>
            <a:r>
              <a:rPr lang="en-US"/>
              <a:t> to the system as well.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121343-FE4F-AC46-8B25-442B3B22A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84"/>
    </mc:Choice>
    <mc:Fallback xmlns="">
      <p:transition spd="slow" advTm="40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9D36-A3A6-48BB-B6D4-5368BAD8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D4657-6F4D-460F-B74E-00B261DAD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Diagramming all cases from start to end that a user could take in the application.</a:t>
            </a:r>
          </a:p>
          <a:p>
            <a:r>
              <a:rPr lang="en-US"/>
              <a:t>Deciding on the hardware that the sensors would talk back to before sending information to the server.</a:t>
            </a:r>
          </a:p>
          <a:p>
            <a:r>
              <a:rPr lang="en-US"/>
              <a:t>Determining the cases when a user should be notified to buy an item in person or to have the item be bought online.</a:t>
            </a:r>
          </a:p>
          <a:p>
            <a:r>
              <a:rPr lang="en-US"/>
              <a:t>Determining the way to track a user and notify upon a certain action.</a:t>
            </a:r>
          </a:p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B42FB8-E760-0947-B8ED-7B0B204B1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28"/>
    </mc:Choice>
    <mc:Fallback xmlns="">
      <p:transition spd="slow" advTm="66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Atlas</vt:lpstr>
      <vt:lpstr>To Online Shop, Or to Not Online Shop</vt:lpstr>
      <vt:lpstr>Overall Scope</vt:lpstr>
      <vt:lpstr>Technical Challenge</vt:lpstr>
      <vt:lpstr>Sensors</vt:lpstr>
      <vt:lpstr>Decision</vt:lpstr>
      <vt:lpstr>Other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Online Shop, Or to Not Online Shop</dc:title>
  <dc:creator>Martin, Matthew F</dc:creator>
  <cp:revision>2</cp:revision>
  <dcterms:created xsi:type="dcterms:W3CDTF">2019-10-06T18:15:06Z</dcterms:created>
  <dcterms:modified xsi:type="dcterms:W3CDTF">2019-11-04T03:34:59Z</dcterms:modified>
</cp:coreProperties>
</file>